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7.1 </a:t>
            </a:r>
            <a:r>
              <a:rPr lang="en-US" dirty="0" err="1" smtClean="0">
                <a:latin typeface="Comic Sans MS" panose="030F0702030302020204" pitchFamily="66" charset="0"/>
              </a:rPr>
              <a:t>Logique</a:t>
            </a:r>
            <a:r>
              <a:rPr lang="en-US" dirty="0" smtClean="0">
                <a:latin typeface="Comic Sans MS" panose="030F0702030302020204" pitchFamily="66" charset="0"/>
              </a:rPr>
              <a:t>/</a:t>
            </a:r>
            <a:r>
              <a:rPr lang="en-US" dirty="0" err="1" smtClean="0">
                <a:latin typeface="Comic Sans MS" panose="030F0702030302020204" pitchFamily="66" charset="0"/>
              </a:rPr>
              <a:t>Illogique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Decide if the clothing and the fabrics are appropriate for the situation.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52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Je </a:t>
            </a:r>
            <a:r>
              <a:rPr lang="en-US" dirty="0" err="1" smtClean="0">
                <a:latin typeface="Comic Sans MS" panose="030F0702030302020204" pitchFamily="66" charset="0"/>
              </a:rPr>
              <a:t>porte</a:t>
            </a:r>
            <a:r>
              <a:rPr lang="en-US" dirty="0" smtClean="0">
                <a:latin typeface="Comic Sans MS" panose="030F0702030302020204" pitchFamily="66" charset="0"/>
              </a:rPr>
              <a:t> des </a:t>
            </a:r>
            <a:r>
              <a:rPr lang="en-US" dirty="0" err="1" smtClean="0">
                <a:latin typeface="Comic Sans MS" panose="030F0702030302020204" pitchFamily="66" charset="0"/>
              </a:rPr>
              <a:t>sandales</a:t>
            </a:r>
            <a:r>
              <a:rPr lang="en-US" dirty="0" smtClean="0">
                <a:latin typeface="Comic Sans MS" panose="030F0702030302020204" pitchFamily="66" charset="0"/>
              </a:rPr>
              <a:t> en </a:t>
            </a:r>
            <a:r>
              <a:rPr lang="en-US" dirty="0" err="1" smtClean="0">
                <a:latin typeface="Comic Sans MS" panose="030F0702030302020204" pitchFamily="66" charset="0"/>
              </a:rPr>
              <a:t>été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Je </a:t>
            </a:r>
            <a:r>
              <a:rPr lang="en-US" dirty="0" err="1" smtClean="0">
                <a:latin typeface="Comic Sans MS" panose="030F0702030302020204" pitchFamily="66" charset="0"/>
              </a:rPr>
              <a:t>porte</a:t>
            </a:r>
            <a:r>
              <a:rPr lang="en-US" dirty="0" smtClean="0">
                <a:latin typeface="Comic Sans MS" panose="030F0702030302020204" pitchFamily="66" charset="0"/>
              </a:rPr>
              <a:t> un pull en hiver.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Je </a:t>
            </a:r>
            <a:r>
              <a:rPr lang="en-US" dirty="0" err="1" smtClean="0">
                <a:latin typeface="Comic Sans MS" panose="030F0702030302020204" pitchFamily="66" charset="0"/>
              </a:rPr>
              <a:t>porte</a:t>
            </a:r>
            <a:r>
              <a:rPr lang="en-US" dirty="0" smtClean="0">
                <a:latin typeface="Comic Sans MS" panose="030F0702030302020204" pitchFamily="66" charset="0"/>
              </a:rPr>
              <a:t> un </a:t>
            </a:r>
            <a:r>
              <a:rPr lang="en-US" dirty="0" err="1" smtClean="0">
                <a:latin typeface="Comic Sans MS" panose="030F0702030302020204" pitchFamily="66" charset="0"/>
              </a:rPr>
              <a:t>imper</a:t>
            </a:r>
            <a:r>
              <a:rPr lang="en-US" dirty="0" smtClean="0">
                <a:latin typeface="Comic Sans MS" panose="030F0702030302020204" pitchFamily="66" charset="0"/>
              </a:rPr>
              <a:t> à la piscine.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Je </a:t>
            </a:r>
            <a:r>
              <a:rPr lang="en-US" dirty="0" err="1" smtClean="0">
                <a:latin typeface="Comic Sans MS" panose="030F0702030302020204" pitchFamily="66" charset="0"/>
              </a:rPr>
              <a:t>porte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une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écharpe</a:t>
            </a:r>
            <a:r>
              <a:rPr lang="en-US" dirty="0" smtClean="0">
                <a:latin typeface="Comic Sans MS" panose="030F0702030302020204" pitchFamily="66" charset="0"/>
              </a:rPr>
              <a:t> avec mon anorak.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Je </a:t>
            </a:r>
            <a:r>
              <a:rPr lang="en-US" dirty="0" err="1" smtClean="0">
                <a:latin typeface="Comic Sans MS" panose="030F0702030302020204" pitchFamily="66" charset="0"/>
              </a:rPr>
              <a:t>porte</a:t>
            </a:r>
            <a:r>
              <a:rPr lang="en-US" dirty="0" smtClean="0">
                <a:latin typeface="Comic Sans MS" panose="030F0702030302020204" pitchFamily="66" charset="0"/>
              </a:rPr>
              <a:t> un </a:t>
            </a:r>
            <a:r>
              <a:rPr lang="en-US" dirty="0" err="1" smtClean="0">
                <a:latin typeface="Comic Sans MS" panose="030F0702030302020204" pitchFamily="66" charset="0"/>
              </a:rPr>
              <a:t>manteau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quand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il</a:t>
            </a:r>
            <a:r>
              <a:rPr lang="en-US" dirty="0" smtClean="0">
                <a:latin typeface="Comic Sans MS" panose="030F0702030302020204" pitchFamily="66" charset="0"/>
              </a:rPr>
              <a:t> fait </a:t>
            </a:r>
            <a:r>
              <a:rPr lang="en-US" dirty="0" err="1" smtClean="0">
                <a:latin typeface="Comic Sans MS" panose="030F0702030302020204" pitchFamily="66" charset="0"/>
              </a:rPr>
              <a:t>chaud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840" y="4346600"/>
            <a:ext cx="1118311" cy="182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2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Le foulard </a:t>
            </a:r>
            <a:r>
              <a:rPr lang="en-US" dirty="0" err="1" smtClean="0">
                <a:latin typeface="Comic Sans MS" panose="030F0702030302020204" pitchFamily="66" charset="0"/>
              </a:rPr>
              <a:t>est</a:t>
            </a:r>
            <a:r>
              <a:rPr lang="en-US" dirty="0" smtClean="0">
                <a:latin typeface="Comic Sans MS" panose="030F0702030302020204" pitchFamily="66" charset="0"/>
              </a:rPr>
              <a:t> en </a:t>
            </a:r>
            <a:r>
              <a:rPr lang="en-US" dirty="0" err="1" smtClean="0">
                <a:latin typeface="Comic Sans MS" panose="030F0702030302020204" pitchFamily="66" charset="0"/>
              </a:rPr>
              <a:t>soie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Ma </a:t>
            </a:r>
            <a:r>
              <a:rPr lang="en-US" dirty="0" err="1" smtClean="0">
                <a:latin typeface="Comic Sans MS" panose="030F0702030302020204" pitchFamily="66" charset="0"/>
              </a:rPr>
              <a:t>mère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porte</a:t>
            </a:r>
            <a:r>
              <a:rPr lang="en-US" dirty="0" smtClean="0">
                <a:latin typeface="Comic Sans MS" panose="030F0702030302020204" pitchFamily="66" charset="0"/>
              </a:rPr>
              <a:t> un </a:t>
            </a:r>
            <a:r>
              <a:rPr lang="en-US" dirty="0" err="1" smtClean="0">
                <a:latin typeface="Comic Sans MS" panose="030F0702030302020204" pitchFamily="66" charset="0"/>
              </a:rPr>
              <a:t>tailleur</a:t>
            </a:r>
            <a:r>
              <a:rPr lang="en-US" dirty="0" smtClean="0">
                <a:latin typeface="Comic Sans MS" panose="030F0702030302020204" pitchFamily="66" charset="0"/>
              </a:rPr>
              <a:t> pour </a:t>
            </a:r>
            <a:r>
              <a:rPr lang="en-US" dirty="0" err="1" smtClean="0">
                <a:latin typeface="Comic Sans MS" panose="030F0702030302020204" pitchFamily="66" charset="0"/>
              </a:rPr>
              <a:t>jouer</a:t>
            </a:r>
            <a:r>
              <a:rPr lang="en-US" dirty="0" smtClean="0">
                <a:latin typeface="Comic Sans MS" panose="030F0702030302020204" pitchFamily="66" charset="0"/>
              </a:rPr>
              <a:t> au tennis.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Les </a:t>
            </a:r>
            <a:r>
              <a:rPr lang="en-US" dirty="0" err="1" smtClean="0">
                <a:latin typeface="Comic Sans MS" panose="030F0702030302020204" pitchFamily="66" charset="0"/>
              </a:rPr>
              <a:t>chaussettes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sont</a:t>
            </a:r>
            <a:r>
              <a:rPr lang="en-US" dirty="0" smtClean="0">
                <a:latin typeface="Comic Sans MS" panose="030F0702030302020204" pitchFamily="66" charset="0"/>
              </a:rPr>
              <a:t> en </a:t>
            </a:r>
            <a:r>
              <a:rPr lang="en-US" dirty="0" err="1" smtClean="0">
                <a:latin typeface="Comic Sans MS" panose="030F0702030302020204" pitchFamily="66" charset="0"/>
              </a:rPr>
              <a:t>laine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Il fait du </a:t>
            </a:r>
            <a:r>
              <a:rPr lang="en-US" dirty="0" err="1" smtClean="0">
                <a:latin typeface="Comic Sans MS" panose="030F0702030302020204" pitchFamily="66" charset="0"/>
              </a:rPr>
              <a:t>soleil</a:t>
            </a:r>
            <a:r>
              <a:rPr lang="en-US" dirty="0" smtClean="0">
                <a:latin typeface="Comic Sans MS" panose="030F0702030302020204" pitchFamily="66" charset="0"/>
              </a:rPr>
              <a:t>. Je </a:t>
            </a:r>
            <a:r>
              <a:rPr lang="en-US" dirty="0" err="1" smtClean="0">
                <a:latin typeface="Comic Sans MS" panose="030F0702030302020204" pitchFamily="66" charset="0"/>
              </a:rPr>
              <a:t>porte</a:t>
            </a:r>
            <a:r>
              <a:rPr lang="en-US" dirty="0" smtClean="0">
                <a:latin typeface="Comic Sans MS" panose="030F0702030302020204" pitchFamily="66" charset="0"/>
              </a:rPr>
              <a:t> un chapeau.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Mon </a:t>
            </a:r>
            <a:r>
              <a:rPr lang="en-US" dirty="0" err="1" smtClean="0">
                <a:latin typeface="Comic Sans MS" panose="030F0702030302020204" pitchFamily="66" charset="0"/>
              </a:rPr>
              <a:t>père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porte</a:t>
            </a:r>
            <a:r>
              <a:rPr lang="en-US" dirty="0" smtClean="0">
                <a:latin typeface="Comic Sans MS" panose="030F0702030302020204" pitchFamily="66" charset="0"/>
              </a:rPr>
              <a:t> un costume </a:t>
            </a:r>
            <a:r>
              <a:rPr lang="en-US" dirty="0" err="1" smtClean="0">
                <a:latin typeface="Comic Sans MS" panose="030F0702030302020204" pitchFamily="66" charset="0"/>
              </a:rPr>
              <a:t>quand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il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nage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950" y="4226007"/>
            <a:ext cx="1258214" cy="186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6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Decide if these opinions are positive or negative.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2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mic Sans MS" panose="030F0702030302020204" pitchFamily="66" charset="0"/>
              </a:rPr>
              <a:t>C’est</a:t>
            </a:r>
            <a:r>
              <a:rPr lang="en-US" dirty="0" smtClean="0">
                <a:latin typeface="Comic Sans MS" panose="030F0702030302020204" pitchFamily="66" charset="0"/>
              </a:rPr>
              <a:t> tout à fait </a:t>
            </a:r>
            <a:r>
              <a:rPr lang="en-US" dirty="0" err="1" smtClean="0">
                <a:latin typeface="Comic Sans MS" panose="030F0702030302020204" pitchFamily="66" charset="0"/>
              </a:rPr>
              <a:t>toi</a:t>
            </a:r>
            <a:r>
              <a:rPr lang="en-US" dirty="0" smtClean="0">
                <a:latin typeface="Comic Sans MS" panose="030F0702030302020204" pitchFamily="66" charset="0"/>
              </a:rPr>
              <a:t>!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Il/</a:t>
            </a:r>
            <a:r>
              <a:rPr lang="en-US" dirty="0" err="1" smtClean="0">
                <a:latin typeface="Comic Sans MS" panose="030F0702030302020204" pitchFamily="66" charset="0"/>
              </a:rPr>
              <a:t>elle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est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vraiment</a:t>
            </a:r>
            <a:r>
              <a:rPr lang="en-US" dirty="0" smtClean="0">
                <a:latin typeface="Comic Sans MS" panose="030F0702030302020204" pitchFamily="66" charset="0"/>
              </a:rPr>
              <a:t> horrible.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Il/</a:t>
            </a:r>
            <a:r>
              <a:rPr lang="en-US" dirty="0" err="1" smtClean="0">
                <a:latin typeface="Comic Sans MS" panose="030F0702030302020204" pitchFamily="66" charset="0"/>
              </a:rPr>
              <a:t>elle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est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vraiment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élégant</a:t>
            </a:r>
            <a:r>
              <a:rPr lang="en-US" dirty="0" smtClean="0">
                <a:latin typeface="Comic Sans MS" panose="030F0702030302020204" pitchFamily="66" charset="0"/>
              </a:rPr>
              <a:t>(e).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Il/</a:t>
            </a:r>
            <a:r>
              <a:rPr lang="en-US" dirty="0" err="1" smtClean="0">
                <a:latin typeface="Comic Sans MS" panose="030F0702030302020204" pitchFamily="66" charset="0"/>
              </a:rPr>
              <a:t>elle</a:t>
            </a:r>
            <a:r>
              <a:rPr lang="en-US" dirty="0" smtClean="0">
                <a:latin typeface="Comic Sans MS" panose="030F0702030302020204" pitchFamily="66" charset="0"/>
              </a:rPr>
              <a:t> et </a:t>
            </a:r>
            <a:r>
              <a:rPr lang="en-US" dirty="0" err="1" smtClean="0">
                <a:latin typeface="Comic Sans MS" panose="030F0702030302020204" pitchFamily="66" charset="0"/>
              </a:rPr>
              <a:t>vraiment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joli</a:t>
            </a:r>
            <a:r>
              <a:rPr lang="en-US" dirty="0" smtClean="0">
                <a:latin typeface="Comic Sans MS" panose="030F0702030302020204" pitchFamily="66" charset="0"/>
              </a:rPr>
              <a:t>(e).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605" y="4297383"/>
            <a:ext cx="1427378" cy="181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6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mic Sans MS" panose="030F0702030302020204" pitchFamily="66" charset="0"/>
              </a:rPr>
              <a:t>C’est</a:t>
            </a:r>
            <a:r>
              <a:rPr lang="en-US" dirty="0" smtClean="0">
                <a:latin typeface="Comic Sans MS" panose="030F0702030302020204" pitchFamily="66" charset="0"/>
              </a:rPr>
              <a:t> un </a:t>
            </a:r>
            <a:r>
              <a:rPr lang="en-US" dirty="0" err="1" smtClean="0">
                <a:latin typeface="Comic Sans MS" panose="030F0702030302020204" pitchFamily="66" charset="0"/>
              </a:rPr>
              <a:t>peu</a:t>
            </a:r>
            <a:r>
              <a:rPr lang="en-US" dirty="0" smtClean="0">
                <a:latin typeface="Comic Sans MS" panose="030F0702030302020204" pitchFamily="66" charset="0"/>
              </a:rPr>
              <a:t> tape-</a:t>
            </a:r>
            <a:r>
              <a:rPr lang="en-US" dirty="0" err="1" smtClean="0">
                <a:latin typeface="Comic Sans MS" panose="030F0702030302020204" pitchFamily="66" charset="0"/>
              </a:rPr>
              <a:t>à’l’oeil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Il/</a:t>
            </a:r>
            <a:r>
              <a:rPr lang="en-US" dirty="0" err="1" smtClean="0">
                <a:latin typeface="Comic Sans MS" panose="030F0702030302020204" pitchFamily="66" charset="0"/>
              </a:rPr>
              <a:t>elle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te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va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bien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Il/</a:t>
            </a:r>
            <a:r>
              <a:rPr lang="en-US" dirty="0" err="1" smtClean="0">
                <a:latin typeface="Comic Sans MS" panose="030F0702030302020204" pitchFamily="66" charset="0"/>
              </a:rPr>
              <a:t>elle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te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va</a:t>
            </a:r>
            <a:r>
              <a:rPr lang="en-US" dirty="0" smtClean="0">
                <a:latin typeface="Comic Sans MS" panose="030F0702030302020204" pitchFamily="66" charset="0"/>
              </a:rPr>
              <a:t> mal.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Il/</a:t>
            </a:r>
            <a:r>
              <a:rPr lang="en-US" dirty="0" err="1" smtClean="0">
                <a:latin typeface="Comic Sans MS" panose="030F0702030302020204" pitchFamily="66" charset="0"/>
              </a:rPr>
              <a:t>elle</a:t>
            </a:r>
            <a:r>
              <a:rPr lang="en-US" dirty="0" smtClean="0">
                <a:latin typeface="Comic Sans MS" panose="030F0702030302020204" pitchFamily="66" charset="0"/>
              </a:rPr>
              <a:t> ne </a:t>
            </a:r>
            <a:r>
              <a:rPr lang="en-US" dirty="0" err="1" smtClean="0">
                <a:latin typeface="Comic Sans MS" panose="030F0702030302020204" pitchFamily="66" charset="0"/>
              </a:rPr>
              <a:t>te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va</a:t>
            </a:r>
            <a:r>
              <a:rPr lang="en-US" dirty="0" smtClean="0">
                <a:latin typeface="Comic Sans MS" panose="030F0702030302020204" pitchFamily="66" charset="0"/>
              </a:rPr>
              <a:t> pas.</a:t>
            </a:r>
          </a:p>
          <a:p>
            <a:endParaRPr lang="en-US" dirty="0"/>
          </a:p>
          <a:p>
            <a:r>
              <a:rPr lang="en-US" dirty="0" smtClean="0"/>
              <a:t>CD 7 Track 1 (Il </a:t>
            </a:r>
            <a:r>
              <a:rPr lang="en-US" dirty="0" err="1" smtClean="0"/>
              <a:t>y’en</a:t>
            </a:r>
            <a:r>
              <a:rPr lang="en-US" dirty="0" smtClean="0"/>
              <a:t> a </a:t>
            </a:r>
            <a:r>
              <a:rPr lang="en-US" dirty="0" err="1" smtClean="0"/>
              <a:t>quatre</a:t>
            </a:r>
            <a:r>
              <a:rPr lang="en-US" dirty="0" smtClean="0"/>
              <a:t>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409" y="2800370"/>
            <a:ext cx="3646150" cy="364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3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TC104033919[[fn=Circuit]]</Template>
  <TotalTime>25</TotalTime>
  <Words>156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Comic Sans MS</vt:lpstr>
      <vt:lpstr>Trebuchet MS</vt:lpstr>
      <vt:lpstr>Tw Cen MT</vt:lpstr>
      <vt:lpstr>Circuit</vt:lpstr>
      <vt:lpstr>7.1 Logique/Illogique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WTPS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7.1 Logique/Illogique</dc:title>
  <dc:creator>Patricia Cedrone</dc:creator>
  <cp:lastModifiedBy>Patricia Cedrone</cp:lastModifiedBy>
  <cp:revision>4</cp:revision>
  <dcterms:created xsi:type="dcterms:W3CDTF">2014-10-01T15:54:26Z</dcterms:created>
  <dcterms:modified xsi:type="dcterms:W3CDTF">2014-10-01T16:19:47Z</dcterms:modified>
</cp:coreProperties>
</file>